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viewProps" Target="viewProps.xml"/><Relationship Id="rId4" Type="http://schemas.openxmlformats.org/officeDocument/2006/relationships/slide" Target="slides/slide3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7EE94-28BB-2142-BBAD-3A8665F4B5E9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88EED-44BF-5D4A-BE7C-C2FC0078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</a:t>
            </a:r>
            <a:r>
              <a:rPr lang="en-US" baseline="0" dirty="0" smtClean="0"/>
              <a:t> I had to gather up everything I would need. Pillow cases, t-shirts. Found most pillowcases at home, got t-shirts cheap at JC Pennies. My mom and I practiced on our own sewing machine at home before trying the real thing. Went over to </a:t>
            </a:r>
            <a:r>
              <a:rPr lang="en-US" baseline="0" dirty="0" err="1" smtClean="0"/>
              <a:t>Arla’s</a:t>
            </a:r>
            <a:r>
              <a:rPr lang="en-US" baseline="0" dirty="0" smtClean="0"/>
              <a:t> and she taught me in greater detail. Since I am very busy, I managed to get 4 dresses put together.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8EED-44BF-5D4A-BE7C-C2FC00784B1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Cut pillowcase</a:t>
            </a:r>
            <a:r>
              <a:rPr lang="en-US" baseline="0" dirty="0" smtClean="0"/>
              <a:t> 2 inches from edge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Raw </a:t>
            </a:r>
            <a:r>
              <a:rPr lang="en-US" baseline="0" dirty="0" smtClean="0"/>
              <a:t>edge, gathering stitch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Pin the gathered skirt to the bottom of the t-shirt. 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Sew around the top of the seam.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dirty="0" smtClean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8EED-44BF-5D4A-BE7C-C2FC00784B1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found this organization on the internet. Ship</a:t>
            </a:r>
            <a:r>
              <a:rPr lang="en-US" baseline="0" dirty="0" smtClean="0"/>
              <a:t> the dresses to the place and they distribute them to where they feel they are needed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8EED-44BF-5D4A-BE7C-C2FC00784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Feel</a:t>
            </a:r>
            <a:r>
              <a:rPr lang="en-US" baseline="0" dirty="0" smtClean="0"/>
              <a:t> these skills will really help me in college. Makes you realize how good we really have 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8EED-44BF-5D4A-BE7C-C2FC00784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fld id="{47B39641-A507-7D40-8AEB-AC4C7BDCCCA8}" type="datetimeFigureOut">
              <a:rPr lang="en-US" smtClean="0"/>
              <a:pPr/>
              <a:t>3/18/12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288914A5-9CDA-E440-A6E0-7E91BC6B11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Dress a Girl Around the World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Carly Carper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3_171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0" y="679054"/>
            <a:ext cx="8992481" cy="494551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3_171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>
          <a:xfrm>
            <a:off x="-1130238" y="317466"/>
            <a:ext cx="11292892" cy="6210656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3_180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>
          <a:xfrm>
            <a:off x="-126086" y="753665"/>
            <a:ext cx="9270086" cy="509819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3_1806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>
          <a:xfrm>
            <a:off x="-682869" y="606230"/>
            <a:ext cx="10036944" cy="551993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3_1808-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457200" y="1000060"/>
            <a:ext cx="8229600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657" y="-251460"/>
            <a:ext cx="7239000" cy="1143000"/>
          </a:xfrm>
        </p:spPr>
        <p:txBody>
          <a:bodyPr/>
          <a:lstStyle/>
          <a:p>
            <a:r>
              <a:rPr lang="en-US" dirty="0" smtClean="0"/>
              <a:t>The Finished Product</a:t>
            </a:r>
            <a:endParaRPr lang="en-US" dirty="0"/>
          </a:p>
        </p:txBody>
      </p:sp>
      <p:pic>
        <p:nvPicPr>
          <p:cNvPr id="4" name="Content Placeholder 3" descr="103_184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>
          <a:xfrm>
            <a:off x="-1239127" y="1251923"/>
            <a:ext cx="9576430" cy="526666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496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 did to create my project.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11640"/>
            <a:ext cx="7239000" cy="3933616"/>
          </a:xfrm>
        </p:spPr>
        <p:txBody>
          <a:bodyPr/>
          <a:lstStyle/>
          <a:p>
            <a:r>
              <a:rPr lang="en-US" dirty="0" smtClean="0"/>
              <a:t>Find materials</a:t>
            </a:r>
          </a:p>
          <a:p>
            <a:endParaRPr lang="en-US" dirty="0" smtClean="0"/>
          </a:p>
          <a:p>
            <a:r>
              <a:rPr lang="en-US" dirty="0" smtClean="0"/>
              <a:t>Practice sewing skills</a:t>
            </a:r>
          </a:p>
          <a:p>
            <a:endParaRPr lang="en-US" dirty="0" smtClean="0"/>
          </a:p>
          <a:p>
            <a:r>
              <a:rPr lang="en-US" dirty="0" smtClean="0"/>
              <a:t>Begin to sew dresses</a:t>
            </a:r>
          </a:p>
          <a:p>
            <a:endParaRPr lang="en-US" dirty="0" smtClean="0"/>
          </a:p>
          <a:p>
            <a:r>
              <a:rPr lang="en-US" dirty="0" smtClean="0"/>
              <a:t>Sew as many dresses as possible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1680"/>
            <a:ext cx="7239000" cy="4846320"/>
          </a:xfrm>
        </p:spPr>
        <p:txBody>
          <a:bodyPr/>
          <a:lstStyle/>
          <a:p>
            <a:r>
              <a:rPr lang="en-US" dirty="0" smtClean="0"/>
              <a:t>Cut the edge</a:t>
            </a:r>
          </a:p>
          <a:p>
            <a:endParaRPr lang="en-US" dirty="0" smtClean="0"/>
          </a:p>
          <a:p>
            <a:r>
              <a:rPr lang="en-US" dirty="0" smtClean="0"/>
              <a:t>Sew gathering stitch on raw edge.</a:t>
            </a:r>
          </a:p>
          <a:p>
            <a:endParaRPr lang="en-US" dirty="0" smtClean="0"/>
          </a:p>
          <a:p>
            <a:r>
              <a:rPr lang="en-US" dirty="0" smtClean="0"/>
              <a:t>Pin skirt to t-shirt</a:t>
            </a:r>
          </a:p>
          <a:p>
            <a:endParaRPr lang="en-US" dirty="0" smtClean="0"/>
          </a:p>
          <a:p>
            <a:r>
              <a:rPr lang="en-US" dirty="0" smtClean="0"/>
              <a:t>Sew top of seam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 Did With The Dresses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2037"/>
            <a:ext cx="8229600" cy="4525963"/>
          </a:xfrm>
        </p:spPr>
        <p:txBody>
          <a:bodyPr/>
          <a:lstStyle/>
          <a:p>
            <a:r>
              <a:rPr lang="en-US" dirty="0" smtClean="0"/>
              <a:t>Dress A Girl Around The World Foundation</a:t>
            </a:r>
          </a:p>
          <a:p>
            <a:endParaRPr lang="en-US" dirty="0" smtClean="0"/>
          </a:p>
          <a:p>
            <a:r>
              <a:rPr lang="en-US" dirty="0" smtClean="0"/>
              <a:t>Girls all around the world, but mostly in Africa, will receive the dresses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54" y="320040"/>
            <a:ext cx="7887877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</a:t>
            </a:r>
            <a:r>
              <a:rPr lang="en-US" dirty="0" smtClean="0"/>
              <a:t>this project </a:t>
            </a:r>
            <a:r>
              <a:rPr lang="en-US" dirty="0" smtClean="0"/>
              <a:t>“stretched” 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72648"/>
            <a:ext cx="6659839" cy="3415015"/>
          </a:xfrm>
        </p:spPr>
        <p:txBody>
          <a:bodyPr/>
          <a:lstStyle/>
          <a:p>
            <a:r>
              <a:rPr lang="en-US" dirty="0" smtClean="0"/>
              <a:t>I had no sewing skills</a:t>
            </a:r>
          </a:p>
          <a:p>
            <a:endParaRPr lang="en-US" dirty="0" smtClean="0"/>
          </a:p>
          <a:p>
            <a:r>
              <a:rPr lang="en-US" dirty="0" smtClean="0"/>
              <a:t>Made me put myself in other people’s shoes</a:t>
            </a:r>
          </a:p>
          <a:p>
            <a:endParaRPr lang="en-US" dirty="0" smtClean="0"/>
          </a:p>
          <a:p>
            <a:r>
              <a:rPr lang="en-US" dirty="0" smtClean="0"/>
              <a:t>Made me realize how hard some actually have it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1680"/>
            <a:ext cx="7239000" cy="4846320"/>
          </a:xfrm>
        </p:spPr>
        <p:txBody>
          <a:bodyPr/>
          <a:lstStyle/>
          <a:p>
            <a:r>
              <a:rPr lang="en-US" dirty="0" smtClean="0"/>
              <a:t>How to sew</a:t>
            </a:r>
          </a:p>
          <a:p>
            <a:endParaRPr lang="en-US" dirty="0" smtClean="0"/>
          </a:p>
          <a:p>
            <a:r>
              <a:rPr lang="en-US" dirty="0" smtClean="0"/>
              <a:t>How people in other countries live</a:t>
            </a:r>
          </a:p>
          <a:p>
            <a:endParaRPr lang="en-US" dirty="0" smtClean="0"/>
          </a:p>
          <a:p>
            <a:r>
              <a:rPr lang="en-US" dirty="0" smtClean="0"/>
              <a:t>How to help people</a:t>
            </a:r>
          </a:p>
          <a:p>
            <a:endParaRPr lang="en-US" dirty="0" smtClean="0"/>
          </a:p>
          <a:p>
            <a:r>
              <a:rPr lang="en-US" dirty="0" smtClean="0"/>
              <a:t>How to organize a major project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_MG_5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63659"/>
            <a:ext cx="7120760" cy="47397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45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354" y="0"/>
            <a:ext cx="456565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aiti11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898" r="-71898"/>
          <a:stretch>
            <a:fillRect/>
          </a:stretch>
        </p:blipFill>
        <p:spPr>
          <a:xfrm>
            <a:off x="-1001721" y="480884"/>
            <a:ext cx="10145721" cy="557975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ヒラギノ丸ゴ Pro W4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ヒラギノ丸ゴ Pro W4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Opulent.thmx</Template>
  <TotalTime>72</TotalTime>
  <Words>297</Words>
  <Application>Microsoft Macintosh PowerPoint</Application>
  <PresentationFormat>On-screen Show (4:3)</PresentationFormat>
  <Paragraphs>48</Paragraphs>
  <Slides>15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Opulent</vt:lpstr>
      <vt:lpstr>Dress a Girl Around the World</vt:lpstr>
      <vt:lpstr>What I did to create my project.</vt:lpstr>
      <vt:lpstr>How It Worked</vt:lpstr>
      <vt:lpstr>What I Did With The Dresses</vt:lpstr>
      <vt:lpstr>How this project “stretched” me</vt:lpstr>
      <vt:lpstr>What I learned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The Finished Product</vt:lpstr>
    </vt:vector>
  </TitlesOfParts>
  <Company>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Dress a Girl Around the World</dc:title>
  <dc:creator>Carper Carly</dc:creator>
  <cp:lastModifiedBy>Carper Carly</cp:lastModifiedBy>
  <cp:revision>7</cp:revision>
  <dcterms:created xsi:type="dcterms:W3CDTF">2012-03-18T20:03:17Z</dcterms:created>
  <dcterms:modified xsi:type="dcterms:W3CDTF">2012-03-18T20:15:16Z</dcterms:modified>
</cp:coreProperties>
</file>